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4"/>
  </p:handoutMasterIdLst>
  <p:sldIdLst>
    <p:sldId id="256" r:id="rId2"/>
    <p:sldId id="27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419"/>
    <a:srgbClr val="6CB255"/>
    <a:srgbClr val="212F62"/>
    <a:srgbClr val="72A510"/>
    <a:srgbClr val="A4E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8" autoAdjust="0"/>
  </p:normalViewPr>
  <p:slideViewPr>
    <p:cSldViewPr snapToGrid="0" snapToObjects="1">
      <p:cViewPr varScale="1">
        <p:scale>
          <a:sx n="96" d="100"/>
          <a:sy n="96" d="100"/>
        </p:scale>
        <p:origin x="8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D041A-73BB-E643-A8C7-50D88C2F22F5}" type="datetimeFigureOut">
              <a:rPr lang="en-US" smtClean="0"/>
              <a:pPr/>
              <a:t>09/12/17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EFEC5-3018-A548-B247-453C6EC1EC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07618"/>
            <a:ext cx="4031619" cy="4607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6925" y="1107618"/>
            <a:ext cx="3913188" cy="4607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212F62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199" y="1122386"/>
            <a:ext cx="8062913" cy="35000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4843982"/>
            <a:ext cx="8062912" cy="1166382"/>
          </a:xfrm>
        </p:spPr>
        <p:txBody>
          <a:bodyPr/>
          <a:lstStyle>
            <a:lvl1pPr>
              <a:buClr>
                <a:srgbClr val="6CB255"/>
              </a:buClr>
              <a:defRPr>
                <a:solidFill>
                  <a:srgbClr val="000000"/>
                </a:solidFill>
              </a:defRPr>
            </a:lvl1pPr>
            <a:lvl2pPr marL="731520" indent="-4572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2pPr>
            <a:lvl3pPr marL="12573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3pPr>
            <a:lvl4pPr marL="17145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4pPr>
            <a:lvl5pPr marL="2171700" indent="-342900">
              <a:buClr>
                <a:srgbClr val="6CB255"/>
              </a:buClr>
              <a:buFont typeface="+mj-lt"/>
              <a:buAutoNum type="alphaLcParenR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 marL="788670" indent="-514350">
              <a:buFont typeface="+mj-lt"/>
              <a:buAutoNum type="alphaLcParenR"/>
              <a:defRPr sz="2800"/>
            </a:lvl2pPr>
            <a:lvl3pPr marL="1371600" indent="-457200">
              <a:buFont typeface="+mj-lt"/>
              <a:buAutoNum type="alphaLcParenR"/>
              <a:defRPr sz="2400"/>
            </a:lvl3pPr>
            <a:lvl4pPr marL="1828800" indent="-457200">
              <a:buFont typeface="+mj-lt"/>
              <a:buAutoNum type="alphaLcParenR"/>
              <a:defRPr sz="2000"/>
            </a:lvl4pPr>
            <a:lvl5pPr marL="2286000" indent="-457200">
              <a:buFont typeface="+mj-lt"/>
              <a:buAutoNum type="alphaLcParenR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1326"/>
            <a:ext cx="8062912" cy="659535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789677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/>
              <a:t>College Physics</a:t>
            </a:r>
          </a:p>
          <a:p>
            <a:pPr algn="ctr"/>
            <a:endParaRPr lang="en-US" sz="1800" cap="none" dirty="0">
              <a:solidFill>
                <a:schemeClr val="accent3">
                  <a:lumMod val="20000"/>
                  <a:lumOff val="80000"/>
                </a:schemeClr>
              </a:solidFill>
              <a:latin typeface="+mn-lt"/>
            </a:endParaRPr>
          </a:p>
          <a:p>
            <a:pPr algn="ctr"/>
            <a:r>
              <a:rPr lang="en-US" sz="2000" b="1" cap="none" dirty="0">
                <a:solidFill>
                  <a:srgbClr val="212F62"/>
                </a:solidFill>
                <a:latin typeface="+mn-lt"/>
              </a:rPr>
              <a:t>Chapter # Chapter Title</a:t>
            </a:r>
          </a:p>
          <a:p>
            <a:pPr algn="ctr"/>
            <a:r>
              <a:rPr lang="en-US" sz="1600" cap="none" dirty="0">
                <a:solidFill>
                  <a:schemeClr val="tx1"/>
                </a:solidFill>
                <a:latin typeface="+mn-lt"/>
              </a:rPr>
              <a:t>PowerPoint Image Slideshow</a:t>
            </a:r>
          </a:p>
        </p:txBody>
      </p:sp>
      <p:pic>
        <p:nvPicPr>
          <p:cNvPr id="9" name="Picture 8" descr="medium_covers_Page_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58" y="2517424"/>
            <a:ext cx="2010682" cy="260383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044814" y="683895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F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4" r:id="rId2"/>
    <p:sldLayoutId id="2147483920" r:id="rId3"/>
    <p:sldLayoutId id="2147483913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spc="-60" baseline="0">
          <a:solidFill>
            <a:srgbClr val="6CB255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6CB255"/>
        </a:buClr>
        <a:buFont typeface="Arial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CB255"/>
        </a:buClr>
        <a:buFont typeface="Arial" pitchFamily="34" charset="0"/>
        <a:buChar char="•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penStaxLogo" descr="openstax college logo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87" y="5775854"/>
            <a:ext cx="1226434" cy="833592"/>
          </a:xfrm>
          <a:prstGeom prst="rect">
            <a:avLst/>
          </a:prstGeom>
        </p:spPr>
      </p:pic>
      <p:pic>
        <p:nvPicPr>
          <p:cNvPr id="4" name="Figure" descr="U.S. History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2758" y="2518313"/>
            <a:ext cx="2010682" cy="260205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</p:pic>
      <p:sp>
        <p:nvSpPr>
          <p:cNvPr id="5" name="Chapter Title"/>
          <p:cNvSpPr txBox="1">
            <a:spLocks/>
          </p:cNvSpPr>
          <p:nvPr/>
        </p:nvSpPr>
        <p:spPr>
          <a:xfrm>
            <a:off x="0" y="1604686"/>
            <a:ext cx="9144000" cy="70915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6CB25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cap="none" dirty="0">
                <a:solidFill>
                  <a:srgbClr val="212F62"/>
                </a:solidFill>
                <a:latin typeface="+mn-lt"/>
              </a:rPr>
              <a:t>Appendix E U.S. Topographical Map</a:t>
            </a:r>
          </a:p>
          <a:p>
            <a:pPr algn="ctr"/>
            <a:r>
              <a:rPr lang="en-US" sz="1600" cap="none" dirty="0">
                <a:solidFill>
                  <a:schemeClr val="tx1"/>
                </a:solidFill>
                <a:latin typeface="+mn-lt"/>
              </a:rPr>
              <a:t>PowerPoint Image Slideshow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CD62AC42-03F3-4C46-A9D2-24A16F3A70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6226"/>
            <a:ext cx="9144000" cy="808701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U.S. HISTORY</a:t>
            </a:r>
          </a:p>
        </p:txBody>
      </p:sp>
    </p:spTree>
    <p:extLst>
      <p:ext uri="{BB962C8B-B14F-4D97-AF65-F5344CB8AC3E}">
        <p14:creationId xmlns:p14="http://schemas.microsoft.com/office/powerpoint/2010/main" val="132244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sclaimer">
            <a:extLst>
              <a:ext uri="{FF2B5EF4-FFF2-40B4-BE49-F238E27FC236}">
                <a16:creationId xmlns:a16="http://schemas.microsoft.com/office/drawing/2014/main" id="{C71B02AD-1DC4-44E5-B281-01C5F9DE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7780946" cy="283845"/>
          </a:xfrm>
          <a:prstGeom prst="rect">
            <a:avLst/>
          </a:prstGeom>
        </p:spPr>
        <p:txBody>
          <a:bodyPr/>
          <a:lstStyle>
            <a:lvl1pPr algn="l">
              <a:defRPr lang="en-US" sz="800" smtClean="0">
                <a:effectLst/>
              </a:defRPr>
            </a:lvl1pPr>
          </a:lstStyle>
          <a:p>
            <a:r>
              <a:rPr lang="en-US" dirty="0"/>
              <a:t>This </a:t>
            </a:r>
            <a:r>
              <a:rPr lang="en-US" dirty="0" err="1"/>
              <a:t>OpenStax</a:t>
            </a:r>
            <a:r>
              <a:rPr lang="en-US" dirty="0"/>
              <a:t> ancillary resource is © Rice University under a CC-BY 4.0 International license; it may be reproduced or modified but must be attributed to </a:t>
            </a:r>
            <a:r>
              <a:rPr lang="en-US" dirty="0" err="1"/>
              <a:t>OpenStax</a:t>
            </a:r>
            <a:r>
              <a:rPr lang="en-US" dirty="0"/>
              <a:t>, Rice University and any changes must be noted. Any images credited to other sources are similarly available for reproduction, but must be attributed to their sources.</a:t>
            </a:r>
          </a:p>
        </p:txBody>
      </p:sp>
      <p:sp>
        <p:nvSpPr>
          <p:cNvPr id="7" name="Figure Legend" hidden="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10" name="Figure" descr="A map of the 48 contiguous states of the United States shows the physical surface shape and features of the land.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tretch>
            <a:fillRect/>
          </a:stretch>
        </p:blipFill>
        <p:spPr>
          <a:xfrm>
            <a:off x="1714209" y="1122386"/>
            <a:ext cx="5548893" cy="3500071"/>
          </a:xfrm>
        </p:spPr>
      </p:pic>
      <p:pic>
        <p:nvPicPr>
          <p:cNvPr id="6" name="OpenStaxLogo" descr="openstax college logo&#10;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087" y="288794"/>
            <a:ext cx="1226434" cy="833592"/>
          </a:xfrm>
          <a:prstGeom prst="rect">
            <a:avLst/>
          </a:prstGeom>
        </p:spPr>
      </p:pic>
      <p:sp>
        <p:nvSpPr>
          <p:cNvPr id="5" name="Figure Number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E1</a:t>
            </a:r>
          </a:p>
        </p:txBody>
      </p:sp>
    </p:spTree>
    <p:extLst>
      <p:ext uri="{BB962C8B-B14F-4D97-AF65-F5344CB8AC3E}">
        <p14:creationId xmlns:p14="http://schemas.microsoft.com/office/powerpoint/2010/main" val="103999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Essential</vt:lpstr>
      <vt:lpstr>U.S. HISTORY</vt:lpstr>
      <vt:lpstr>Figure E1</vt:lpstr>
    </vt:vector>
  </TitlesOfParts>
  <Company>WNI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History - Appendix E - U.S. Topographical Map</dc:title>
  <dc:creator>Spuddy McSpare</dc:creator>
  <cp:lastModifiedBy>Conversion_08</cp:lastModifiedBy>
  <cp:revision>40</cp:revision>
  <dcterms:created xsi:type="dcterms:W3CDTF">2012-06-04T02:13:36Z</dcterms:created>
  <dcterms:modified xsi:type="dcterms:W3CDTF">2017-09-11T20:46:38Z</dcterms:modified>
</cp:coreProperties>
</file>